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4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4659"/>
  </p:normalViewPr>
  <p:slideViewPr>
    <p:cSldViewPr snapToGrid="0" snapToObjects="1">
      <p:cViewPr varScale="1">
        <p:scale>
          <a:sx n="147" d="100"/>
          <a:sy n="147" d="100"/>
        </p:scale>
        <p:origin x="528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04/07/2024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05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04/07/2024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898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04/07/2024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798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04/07/2024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3366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04/07/2024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796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04/07/2024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997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04/07/2024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803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04/07/2024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30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04/07/2024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800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04/07/2024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023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04/07/2024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48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E27A6-C583-C84F-A23E-88F898FB923C}" type="datetimeFigureOut">
              <a:rPr lang="fr-FR" smtClean="0"/>
              <a:t>04/07/2024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3569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D4CAE4E4-62B9-D64E-874F-1C0711E495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58"/>
            <a:ext cx="9144000" cy="5144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6212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0</Words>
  <Application>Microsoft Macintosh PowerPoint</Application>
  <PresentationFormat>Affichage à l'écran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</dc:creator>
  <cp:lastModifiedBy>Microsoft Office User</cp:lastModifiedBy>
  <cp:revision>24</cp:revision>
  <dcterms:created xsi:type="dcterms:W3CDTF">2018-01-17T14:02:33Z</dcterms:created>
  <dcterms:modified xsi:type="dcterms:W3CDTF">2024-07-04T12:51:41Z</dcterms:modified>
</cp:coreProperties>
</file>