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4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59"/>
  </p:normalViewPr>
  <p:slideViewPr>
    <p:cSldViewPr snapToGrid="0" snapToObjects="1">
      <p:cViewPr varScale="1">
        <p:scale>
          <a:sx n="147" d="100"/>
          <a:sy n="147" d="100"/>
        </p:scale>
        <p:origin x="528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05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89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79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36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9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9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803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30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80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02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48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E27A6-C583-C84F-A23E-88F898FB923C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56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4CAE4E4-62B9-D64E-874F-1C0711E49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8"/>
            <a:ext cx="9144000" cy="514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621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Macintosh PowerPoint</Application>
  <PresentationFormat>Affichage à l'écran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</dc:creator>
  <cp:lastModifiedBy>Microsoft Office User</cp:lastModifiedBy>
  <cp:revision>24</cp:revision>
  <dcterms:created xsi:type="dcterms:W3CDTF">2018-01-17T14:02:33Z</dcterms:created>
  <dcterms:modified xsi:type="dcterms:W3CDTF">2024-07-04T12:51:41Z</dcterms:modified>
</cp:coreProperties>
</file>