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5D42"/>
    <a:srgbClr val="B94C6A"/>
    <a:srgbClr val="D64812"/>
    <a:srgbClr val="CD4513"/>
    <a:srgbClr val="A00094"/>
    <a:srgbClr val="9811A0"/>
    <a:srgbClr val="B443AD"/>
    <a:srgbClr val="A64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6"/>
    <p:restoredTop sz="94659"/>
  </p:normalViewPr>
  <p:slideViewPr>
    <p:cSldViewPr snapToGrid="0" snapToObjects="1">
      <p:cViewPr varScale="1">
        <p:scale>
          <a:sx n="139" d="100"/>
          <a:sy n="139" d="100"/>
        </p:scale>
        <p:origin x="822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055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898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79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3366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796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997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9803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302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3800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023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487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E27A6-C583-C84F-A23E-88F898FB923C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569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/>
          <p:cNvSpPr txBox="1"/>
          <p:nvPr/>
        </p:nvSpPr>
        <p:spPr>
          <a:xfrm>
            <a:off x="2350248" y="2198092"/>
            <a:ext cx="563361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Lucida Grande"/>
              <a:buChar char="-"/>
            </a:pPr>
            <a:r>
              <a:rPr lang="fr-FR" sz="1400" dirty="0">
                <a:latin typeface="Roboto Bold"/>
                <a:cs typeface="Roboto Bold"/>
              </a:rPr>
              <a:t>Liens d’intérêt :</a:t>
            </a:r>
          </a:p>
          <a:p>
            <a:endParaRPr lang="fr-FR" dirty="0"/>
          </a:p>
          <a:p>
            <a:r>
              <a:rPr lang="fr-FR" dirty="0"/>
              <a:t> 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2350248" y="3354155"/>
            <a:ext cx="563361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Lucida Grande"/>
              <a:buChar char="-"/>
            </a:pPr>
            <a:r>
              <a:rPr lang="fr-FR" sz="1400" dirty="0">
                <a:latin typeface="Roboto Bold"/>
                <a:cs typeface="Roboto Bold"/>
              </a:rPr>
              <a:t>Liens d’intérêt en relation avec la présentation :</a:t>
            </a:r>
          </a:p>
          <a:p>
            <a:endParaRPr lang="fr-FR" sz="1400" dirty="0">
              <a:latin typeface="Franklin Gothic Medium"/>
              <a:cs typeface="Franklin Gothic Medium"/>
            </a:endParaRPr>
          </a:p>
          <a:p>
            <a:endParaRPr lang="fr-FR" sz="1400" dirty="0">
              <a:latin typeface="Franklin Gothic Medium"/>
              <a:cs typeface="Franklin Gothic Medium"/>
            </a:endParaRPr>
          </a:p>
          <a:p>
            <a:r>
              <a:rPr lang="fr-FR" sz="1400" dirty="0">
                <a:latin typeface="Franklin Gothic Medium"/>
                <a:cs typeface="Franklin Gothic Medium"/>
              </a:rPr>
              <a:t>    </a:t>
            </a:r>
          </a:p>
          <a:p>
            <a:endParaRPr lang="fr-FR" sz="1400" dirty="0">
              <a:latin typeface="Franklin Gothic Medium"/>
              <a:cs typeface="Franklin Gothic Medium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C2FA530-64E8-E940-A31C-D4B94B20174A}"/>
              </a:ext>
            </a:extLst>
          </p:cNvPr>
          <p:cNvSpPr txBox="1"/>
          <p:nvPr/>
        </p:nvSpPr>
        <p:spPr>
          <a:xfrm>
            <a:off x="6242408" y="303974"/>
            <a:ext cx="2396843" cy="1277273"/>
          </a:xfrm>
          <a:prstGeom prst="rect">
            <a:avLst/>
          </a:prstGeom>
          <a:noFill/>
          <a:ln>
            <a:solidFill>
              <a:srgbClr val="215D42"/>
            </a:solidFill>
          </a:ln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rgbClr val="215D42"/>
                </a:solidFill>
                <a:latin typeface="Roboto Bold"/>
                <a:cs typeface="Roboto Bold"/>
              </a:rPr>
              <a:t>Déclaration des liens d’intérêts </a:t>
            </a:r>
          </a:p>
          <a:p>
            <a:r>
              <a:rPr lang="fr-FR" sz="1100" dirty="0">
                <a:latin typeface="Roboto Bold"/>
                <a:cs typeface="Roboto Bold"/>
              </a:rPr>
              <a:t>J’ai actuellement, ou j’ai eu au cours des trois dernières années, une affiliation ou des intérêts financiers ou intérêts de tout ordre avec les sociétés commerciales suivantes </a:t>
            </a:r>
            <a:r>
              <a:rPr lang="fr-FR" sz="1100" dirty="0">
                <a:solidFill>
                  <a:srgbClr val="215D42"/>
                </a:solidFill>
                <a:latin typeface="Roboto Bold"/>
                <a:cs typeface="Roboto Bold"/>
              </a:rPr>
              <a:t>en lien avec la santé</a:t>
            </a:r>
            <a:r>
              <a:rPr lang="fr-FR" sz="1100" dirty="0">
                <a:solidFill>
                  <a:srgbClr val="002060"/>
                </a:solidFill>
                <a:latin typeface="Roboto Bold"/>
                <a:cs typeface="Roboto Bold"/>
              </a:rPr>
              <a:t>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C04556F-3583-554E-8917-06FD86363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7612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EFEE471B-A5E6-C256-4AA2-3D6ADB367187}"/>
              </a:ext>
            </a:extLst>
          </p:cNvPr>
          <p:cNvSpPr txBox="1"/>
          <p:nvPr/>
        </p:nvSpPr>
        <p:spPr>
          <a:xfrm>
            <a:off x="6486103" y="579135"/>
            <a:ext cx="2396843" cy="1277273"/>
          </a:xfrm>
          <a:prstGeom prst="rect">
            <a:avLst/>
          </a:prstGeom>
          <a:noFill/>
          <a:ln>
            <a:solidFill>
              <a:srgbClr val="8793C9"/>
            </a:solidFill>
          </a:ln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rgbClr val="8793C9"/>
                </a:solidFill>
                <a:latin typeface="Roboto Bold"/>
                <a:cs typeface="Roboto Bold"/>
              </a:rPr>
              <a:t>Déclaration des liens d’intérêts </a:t>
            </a:r>
          </a:p>
          <a:p>
            <a:r>
              <a:rPr lang="fr-FR" sz="1100" dirty="0">
                <a:latin typeface="Roboto Bold"/>
                <a:cs typeface="Roboto Bold"/>
              </a:rPr>
              <a:t>J’ai actuellement, ou j’ai eu au cours des trois dernières années, une affiliation ou des intérêts financiers ou intérêts de tout ordre avec les sociétés commerciales suivantes </a:t>
            </a:r>
            <a:r>
              <a:rPr lang="fr-FR" sz="1100" dirty="0">
                <a:solidFill>
                  <a:srgbClr val="8793C9"/>
                </a:solidFill>
                <a:latin typeface="Roboto Bold"/>
                <a:cs typeface="Roboto Bold"/>
              </a:rPr>
              <a:t>en lien avec la santé.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4ACE634-89CE-ECA0-3716-43EF94AFF507}"/>
              </a:ext>
            </a:extLst>
          </p:cNvPr>
          <p:cNvSpPr txBox="1"/>
          <p:nvPr/>
        </p:nvSpPr>
        <p:spPr>
          <a:xfrm>
            <a:off x="2080332" y="2002363"/>
            <a:ext cx="563361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Lucida Grande"/>
              <a:buChar char="-"/>
            </a:pPr>
            <a:r>
              <a:rPr lang="fr-FR" sz="1400" dirty="0">
                <a:latin typeface="Roboto Bold"/>
                <a:cs typeface="Roboto Bold"/>
              </a:rPr>
              <a:t>Liens d’intérêt :</a:t>
            </a:r>
          </a:p>
          <a:p>
            <a:endParaRPr lang="fr-FR" dirty="0"/>
          </a:p>
          <a:p>
            <a:r>
              <a:rPr lang="fr-FR" dirty="0"/>
              <a:t> </a:t>
            </a:r>
          </a:p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E111F9C-E7A6-8798-DB8A-FF4875C737E3}"/>
              </a:ext>
            </a:extLst>
          </p:cNvPr>
          <p:cNvSpPr txBox="1"/>
          <p:nvPr/>
        </p:nvSpPr>
        <p:spPr>
          <a:xfrm>
            <a:off x="2080332" y="3290696"/>
            <a:ext cx="563361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Lucida Grande"/>
              <a:buChar char="-"/>
            </a:pPr>
            <a:r>
              <a:rPr lang="fr-FR" sz="1400" dirty="0">
                <a:latin typeface="Roboto Bold"/>
                <a:cs typeface="Roboto Bold"/>
              </a:rPr>
              <a:t>Liens d’intérêt en relation avec la présentation :</a:t>
            </a:r>
          </a:p>
          <a:p>
            <a:endParaRPr lang="fr-FR" sz="1400" dirty="0">
              <a:latin typeface="Franklin Gothic Medium"/>
              <a:cs typeface="Franklin Gothic Medium"/>
            </a:endParaRPr>
          </a:p>
          <a:p>
            <a:endParaRPr lang="fr-FR" sz="1400" dirty="0">
              <a:latin typeface="Franklin Gothic Medium"/>
              <a:cs typeface="Franklin Gothic Medium"/>
            </a:endParaRPr>
          </a:p>
          <a:p>
            <a:r>
              <a:rPr lang="fr-FR" sz="1400" dirty="0">
                <a:latin typeface="Franklin Gothic Medium"/>
                <a:cs typeface="Franklin Gothic Medium"/>
              </a:rPr>
              <a:t>    </a:t>
            </a:r>
          </a:p>
          <a:p>
            <a:endParaRPr lang="fr-FR" sz="1400" dirty="0"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41476212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104</Words>
  <Application>Microsoft Office PowerPoint</Application>
  <PresentationFormat>Affichage à l'écran (16:9)</PresentationFormat>
  <Paragraphs>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Franklin Gothic Medium</vt:lpstr>
      <vt:lpstr>Lucida Grande</vt:lpstr>
      <vt:lpstr>Roboto Bold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</dc:creator>
  <cp:lastModifiedBy>Pneumologie</cp:lastModifiedBy>
  <cp:revision>30</cp:revision>
  <dcterms:created xsi:type="dcterms:W3CDTF">2018-01-17T14:02:33Z</dcterms:created>
  <dcterms:modified xsi:type="dcterms:W3CDTF">2024-08-01T12:35:04Z</dcterms:modified>
</cp:coreProperties>
</file>