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4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4659"/>
  </p:normalViewPr>
  <p:slideViewPr>
    <p:cSldViewPr snapToGrid="0" snapToObjects="1">
      <p:cViewPr>
        <p:scale>
          <a:sx n="125" d="100"/>
          <a:sy n="125" d="100"/>
        </p:scale>
        <p:origin x="1128" y="5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055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898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798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366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7964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97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803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30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800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02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487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E27A6-C583-C84F-A23E-88F898FB923C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AA8C1-C8A6-E041-8526-2683B9B030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56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4CAE4E4-62B9-D64E-874F-1C0711E495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095" b="12215"/>
          <a:stretch/>
        </p:blipFill>
        <p:spPr>
          <a:xfrm>
            <a:off x="557348" y="0"/>
            <a:ext cx="8586652" cy="452573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3261FB9-CE20-9E40-B8C6-D22A23B91C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33" t="89190" r="23654"/>
          <a:stretch/>
        </p:blipFill>
        <p:spPr>
          <a:xfrm rot="5400000">
            <a:off x="-2296069" y="2290083"/>
            <a:ext cx="5149486" cy="55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6212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0</Words>
  <Application>Microsoft Macintosh PowerPoint</Application>
  <PresentationFormat>Affichage à l'écran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</dc:creator>
  <cp:lastModifiedBy>Microsoft Office User</cp:lastModifiedBy>
  <cp:revision>27</cp:revision>
  <dcterms:created xsi:type="dcterms:W3CDTF">2018-01-17T14:02:33Z</dcterms:created>
  <dcterms:modified xsi:type="dcterms:W3CDTF">2025-10-03T16:24:05Z</dcterms:modified>
</cp:coreProperties>
</file>