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FA7"/>
    <a:srgbClr val="215D42"/>
    <a:srgbClr val="B94C6A"/>
    <a:srgbClr val="D64812"/>
    <a:srgbClr val="CD4513"/>
    <a:srgbClr val="A00094"/>
    <a:srgbClr val="9811A0"/>
    <a:srgbClr val="B443AD"/>
    <a:srgbClr val="A64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7"/>
    <p:restoredTop sz="94659"/>
  </p:normalViewPr>
  <p:slideViewPr>
    <p:cSldViewPr snapToGrid="0" snapToObjects="1">
      <p:cViewPr>
        <p:scale>
          <a:sx n="95" d="100"/>
          <a:sy n="95" d="100"/>
        </p:scale>
        <p:origin x="2024" y="10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05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89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79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36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9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97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80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30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80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02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8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27A6-C583-C84F-A23E-88F898FB923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A8C1-C8A6-E041-8526-2683B9B03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5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04556F-3583-554E-8917-06FD86363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95" b="12068"/>
          <a:stretch/>
        </p:blipFill>
        <p:spPr>
          <a:xfrm>
            <a:off x="557348" y="0"/>
            <a:ext cx="8586652" cy="45459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6CA3E6-E7EF-AB40-A9B2-4D048C39E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0" t="89190" r="23654"/>
          <a:stretch/>
        </p:blipFill>
        <p:spPr>
          <a:xfrm rot="5400000">
            <a:off x="-2307202" y="2284937"/>
            <a:ext cx="5171751" cy="5573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FEE471B-A5E6-C256-4AA2-3D6ADB367187}"/>
              </a:ext>
            </a:extLst>
          </p:cNvPr>
          <p:cNvSpPr txBox="1"/>
          <p:nvPr/>
        </p:nvSpPr>
        <p:spPr>
          <a:xfrm>
            <a:off x="6486103" y="622680"/>
            <a:ext cx="2396843" cy="1277273"/>
          </a:xfrm>
          <a:prstGeom prst="rect">
            <a:avLst/>
          </a:prstGeom>
          <a:noFill/>
          <a:ln>
            <a:solidFill>
              <a:srgbClr val="3B5FA7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3B5FA7"/>
                </a:solidFill>
                <a:latin typeface="Roboto Bold"/>
                <a:cs typeface="Roboto Bold"/>
              </a:rPr>
              <a:t>Déclaration des liens d’intérêts </a:t>
            </a:r>
          </a:p>
          <a:p>
            <a:r>
              <a:rPr lang="fr-FR" sz="1100" dirty="0">
                <a:latin typeface="Roboto Bold"/>
                <a:cs typeface="Roboto Bold"/>
              </a:rPr>
              <a:t>J’ai actuellement, ou j’ai eu au cours des trois dernières années, une affiliation ou des intérêts financiers ou intérêts de tout ordre avec les sociétés commerciales suivantes </a:t>
            </a:r>
            <a:r>
              <a:rPr lang="fr-FR" sz="1100" dirty="0">
                <a:solidFill>
                  <a:srgbClr val="3B5FA7"/>
                </a:solidFill>
                <a:latin typeface="Roboto Bold"/>
                <a:cs typeface="Roboto Bold"/>
              </a:rPr>
              <a:t>en lien avec la santé.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ACE634-89CE-ECA0-3716-43EF94AFF507}"/>
              </a:ext>
            </a:extLst>
          </p:cNvPr>
          <p:cNvSpPr txBox="1"/>
          <p:nvPr/>
        </p:nvSpPr>
        <p:spPr>
          <a:xfrm>
            <a:off x="2602847" y="2002363"/>
            <a:ext cx="56336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fr-FR" sz="1400" dirty="0">
                <a:latin typeface="Roboto Bold"/>
                <a:cs typeface="Roboto Bold"/>
              </a:rPr>
              <a:t>Liens d’intérêt :</a:t>
            </a:r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111F9C-E7A6-8798-DB8A-FF4875C737E3}"/>
              </a:ext>
            </a:extLst>
          </p:cNvPr>
          <p:cNvSpPr txBox="1"/>
          <p:nvPr/>
        </p:nvSpPr>
        <p:spPr>
          <a:xfrm>
            <a:off x="2602847" y="3290696"/>
            <a:ext cx="5633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fr-FR" sz="1400" dirty="0">
                <a:latin typeface="Roboto Bold"/>
                <a:cs typeface="Roboto Bold"/>
              </a:rPr>
              <a:t>Liens d’intérêt en relation avec la présentation :</a:t>
            </a:r>
          </a:p>
          <a:p>
            <a:endParaRPr lang="fr-FR" sz="1400" dirty="0">
              <a:latin typeface="Franklin Gothic Medium"/>
              <a:cs typeface="Franklin Gothic Medium"/>
            </a:endParaRPr>
          </a:p>
          <a:p>
            <a:endParaRPr lang="fr-FR" sz="1400" dirty="0">
              <a:latin typeface="Franklin Gothic Medium"/>
              <a:cs typeface="Franklin Gothic Medium"/>
            </a:endParaRPr>
          </a:p>
          <a:p>
            <a:r>
              <a:rPr lang="fr-FR" sz="1400" dirty="0">
                <a:latin typeface="Franklin Gothic Medium"/>
                <a:cs typeface="Franklin Gothic Medium"/>
              </a:rPr>
              <a:t>    </a:t>
            </a:r>
          </a:p>
          <a:p>
            <a:endParaRPr lang="fr-FR" sz="1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476212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52</Words>
  <Application>Microsoft Macintosh PowerPoint</Application>
  <PresentationFormat>Affichage à l'écran 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Medium</vt:lpstr>
      <vt:lpstr>Lucida Grande</vt:lpstr>
      <vt:lpstr>Roboto 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</dc:creator>
  <cp:lastModifiedBy>Microsoft Office User</cp:lastModifiedBy>
  <cp:revision>34</cp:revision>
  <dcterms:created xsi:type="dcterms:W3CDTF">2018-01-17T14:02:33Z</dcterms:created>
  <dcterms:modified xsi:type="dcterms:W3CDTF">2025-10-03T16:23:51Z</dcterms:modified>
</cp:coreProperties>
</file>