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4C6A"/>
    <a:srgbClr val="215D42"/>
    <a:srgbClr val="D64812"/>
    <a:srgbClr val="CD4513"/>
    <a:srgbClr val="A00094"/>
    <a:srgbClr val="9811A0"/>
    <a:srgbClr val="B443AD"/>
    <a:srgbClr val="A64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59"/>
  </p:normalViewPr>
  <p:slideViewPr>
    <p:cSldViewPr snapToGrid="0" snapToObjects="1">
      <p:cViewPr varScale="1">
        <p:scale>
          <a:sx n="147" d="100"/>
          <a:sy n="147" d="100"/>
        </p:scale>
        <p:origin x="528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0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89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9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36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9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9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80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30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80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0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8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6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CE1AE14-2DE0-1D4A-B783-BEBDF2CF7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5171749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350248" y="2198092"/>
            <a:ext cx="56336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Grande"/>
              <a:buChar char="-"/>
            </a:pPr>
            <a:r>
              <a:rPr lang="fr-FR" sz="1400" dirty="0">
                <a:latin typeface="Roboto Bold"/>
                <a:cs typeface="Roboto Bold"/>
              </a:rPr>
              <a:t>Liens d’intérêt :</a:t>
            </a:r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350248" y="3354155"/>
            <a:ext cx="5633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Lucida Grande"/>
              <a:buChar char="-"/>
            </a:pPr>
            <a:r>
              <a:rPr lang="fr-FR" sz="1400" dirty="0">
                <a:latin typeface="Roboto Bold"/>
                <a:cs typeface="Roboto Bold"/>
              </a:rPr>
              <a:t>Liens d’intérêt en relation avec la présentation :</a:t>
            </a:r>
          </a:p>
          <a:p>
            <a:endParaRPr lang="fr-FR" sz="1400" dirty="0">
              <a:latin typeface="Franklin Gothic Medium"/>
              <a:cs typeface="Franklin Gothic Medium"/>
            </a:endParaRPr>
          </a:p>
          <a:p>
            <a:endParaRPr lang="fr-FR" sz="1400" dirty="0">
              <a:latin typeface="Franklin Gothic Medium"/>
              <a:cs typeface="Franklin Gothic Medium"/>
            </a:endParaRPr>
          </a:p>
          <a:p>
            <a:r>
              <a:rPr lang="fr-FR" sz="1400" dirty="0">
                <a:latin typeface="Franklin Gothic Medium"/>
                <a:cs typeface="Franklin Gothic Medium"/>
              </a:rPr>
              <a:t>    </a:t>
            </a:r>
          </a:p>
          <a:p>
            <a:endParaRPr lang="fr-FR" sz="1400" dirty="0">
              <a:latin typeface="Franklin Gothic Medium"/>
              <a:cs typeface="Franklin Gothic Medium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C2FA530-64E8-E940-A31C-D4B94B20174A}"/>
              </a:ext>
            </a:extLst>
          </p:cNvPr>
          <p:cNvSpPr txBox="1"/>
          <p:nvPr/>
        </p:nvSpPr>
        <p:spPr>
          <a:xfrm>
            <a:off x="6242408" y="413437"/>
            <a:ext cx="2396843" cy="127727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B94C6A"/>
                </a:solidFill>
                <a:latin typeface="Roboto Bold"/>
                <a:cs typeface="Roboto Bold"/>
              </a:rPr>
              <a:t>Déclaration des liens d’intérêts</a:t>
            </a:r>
          </a:p>
          <a:p>
            <a:r>
              <a:rPr lang="fr-FR" sz="1100" dirty="0">
                <a:latin typeface="Roboto Bold"/>
                <a:cs typeface="Roboto Bold"/>
              </a:rPr>
              <a:t>J’ai actuellement, ou j’ai eu au cours des trois dernières années, une affiliation ou des intérêts financiers ou intérêts de tout ordre avec les sociétés commerciales suivantes </a:t>
            </a:r>
            <a:r>
              <a:rPr lang="fr-FR" sz="1100" dirty="0">
                <a:solidFill>
                  <a:srgbClr val="215D42"/>
                </a:solidFill>
                <a:latin typeface="Roboto Bold"/>
                <a:cs typeface="Roboto Bold"/>
              </a:rPr>
              <a:t>en lien avec la santé</a:t>
            </a:r>
            <a:r>
              <a:rPr lang="fr-FR" sz="1100" dirty="0">
                <a:solidFill>
                  <a:srgbClr val="002060"/>
                </a:solidFill>
                <a:latin typeface="Roboto Bold"/>
                <a:cs typeface="Roboto Bol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621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52</Words>
  <Application>Microsoft Macintosh PowerPoint</Application>
  <PresentationFormat>Affichage à l'écran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Medium</vt:lpstr>
      <vt:lpstr>Lucida Grande</vt:lpstr>
      <vt:lpstr>Roboto 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</dc:creator>
  <cp:lastModifiedBy>Microsoft Office User</cp:lastModifiedBy>
  <cp:revision>24</cp:revision>
  <dcterms:created xsi:type="dcterms:W3CDTF">2018-01-17T14:02:33Z</dcterms:created>
  <dcterms:modified xsi:type="dcterms:W3CDTF">2022-12-22T19:39:08Z</dcterms:modified>
</cp:coreProperties>
</file>